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8BE-2799-C443-BE17-3CD5B3EB90EA}" type="datetimeFigureOut"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F039-0AE6-724A-9FF3-FAC95DD7023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8BE-2799-C443-BE17-3CD5B3EB90EA}" type="datetimeFigureOut"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F039-0AE6-724A-9FF3-FAC95DD7023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8BE-2799-C443-BE17-3CD5B3EB90EA}" type="datetimeFigureOut"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F039-0AE6-724A-9FF3-FAC95DD7023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8BE-2799-C443-BE17-3CD5B3EB90EA}" type="datetimeFigureOut"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F039-0AE6-724A-9FF3-FAC95DD7023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8BE-2799-C443-BE17-3CD5B3EB90EA}" type="datetimeFigureOut"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F039-0AE6-724A-9FF3-FAC95DD7023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8BE-2799-C443-BE17-3CD5B3EB90EA}" type="datetimeFigureOut">
              <a:t>5/28/13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F039-0AE6-724A-9FF3-FAC95DD7023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8BE-2799-C443-BE17-3CD5B3EB90EA}" type="datetimeFigureOut">
              <a:t>5/28/13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F039-0AE6-724A-9FF3-FAC95DD7023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8BE-2799-C443-BE17-3CD5B3EB90EA}" type="datetimeFigureOut">
              <a:t>5/28/13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F039-0AE6-724A-9FF3-FAC95DD7023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8BE-2799-C443-BE17-3CD5B3EB90EA}" type="datetimeFigureOut">
              <a:t>5/28/13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F039-0AE6-724A-9FF3-FAC95DD7023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8BE-2799-C443-BE17-3CD5B3EB90EA}" type="datetimeFigureOut">
              <a:t>5/28/13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F039-0AE6-724A-9FF3-FAC95DD7023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8BE-2799-C443-BE17-3CD5B3EB90EA}" type="datetimeFigureOut">
              <a:t>5/28/13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F039-0AE6-724A-9FF3-FAC95DD7023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FF8BE-2799-C443-BE17-3CD5B3EB90EA}" type="datetimeFigureOut"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7F039-0AE6-724A-9FF3-FAC95DD70232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Manager/>
  <Company>Lukastudio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Lukas Ruskys</dc:creator>
  <cp:keywords/>
  <dc:description/>
  <cp:lastModifiedBy>Lukas Ruskys</cp:lastModifiedBy>
  <cp:revision>3</cp:revision>
  <dcterms:created xsi:type="dcterms:W3CDTF">2013-05-28T13:56:53Z</dcterms:created>
  <dcterms:modified xsi:type="dcterms:W3CDTF">2013-05-28T14:26:55Z</dcterms:modified>
  <cp:category/>
</cp:coreProperties>
</file>